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71" r:id="rId5"/>
    <p:sldId id="279" r:id="rId6"/>
    <p:sldId id="275" r:id="rId7"/>
    <p:sldId id="276" r:id="rId8"/>
    <p:sldId id="277" r:id="rId9"/>
    <p:sldId id="280" r:id="rId10"/>
    <p:sldId id="274" r:id="rId11"/>
    <p:sldId id="267" r:id="rId12"/>
    <p:sldId id="257" r:id="rId13"/>
    <p:sldId id="272" r:id="rId14"/>
    <p:sldId id="262" r:id="rId15"/>
    <p:sldId id="261" r:id="rId16"/>
    <p:sldId id="263" r:id="rId17"/>
    <p:sldId id="273" r:id="rId18"/>
    <p:sldId id="265" r:id="rId19"/>
    <p:sldId id="266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59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16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66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481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95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80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260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20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305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00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7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FECB4-1FE2-42A3-82CC-AB10F214B5E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3175-5131-4848-A11C-6D638E20AD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39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466"/>
            <a:ext cx="9144000" cy="2387600"/>
          </a:xfrm>
        </p:spPr>
        <p:txBody>
          <a:bodyPr/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Курсы русалок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A76D45-A92A-0464-5FE3-4D2136A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65111">
            <a:off x="3662497" y="2564946"/>
            <a:ext cx="3835581" cy="38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8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A0275E-35B5-195E-03D7-0BBE3B719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224" y="1035322"/>
            <a:ext cx="6632382" cy="47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5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Агентство по расставаниям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17" y="3883829"/>
            <a:ext cx="2012765" cy="149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82" y="1659870"/>
            <a:ext cx="6149436" cy="34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09" y="2074220"/>
            <a:ext cx="2709559" cy="270955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716369" y="2693385"/>
            <a:ext cx="4731159" cy="1605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Помощь специалиста </a:t>
            </a:r>
          </a:p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 написанию </a:t>
            </a:r>
          </a:p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прощального сообщения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ctrTitle"/>
          </p:nvPr>
        </p:nvSpPr>
        <p:spPr>
          <a:xfrm>
            <a:off x="0" y="494772"/>
            <a:ext cx="9361193" cy="1160796"/>
          </a:xfrm>
        </p:spPr>
        <p:txBody>
          <a:bodyPr/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Услуги агентства</a:t>
            </a:r>
          </a:p>
        </p:txBody>
      </p:sp>
    </p:spTree>
    <p:extLst>
      <p:ext uri="{BB962C8B-B14F-4D97-AF65-F5344CB8AC3E}">
        <p14:creationId xmlns:p14="http://schemas.microsoft.com/office/powerpoint/2010/main" val="227126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9" y="2212046"/>
            <a:ext cx="4373427" cy="243390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396786" y="1947982"/>
            <a:ext cx="697389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Дорогой Дмитрий!  </a:t>
            </a:r>
            <a:br>
              <a:rPr lang="ru-RU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u-RU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Мы с сожалением доносим до вашего сведения, что ваша подруга Алина порвала отношения с вами. Хотя вас связывает много общего, и вы создали вместе множество приятных воспоминаний, настало время двигаться дальше.  Вероятно, вас шокировало и по понятным причинам расстроило данное сообщение, мы уверены, что вы очень скоро придете в норму. Мы выражаем глубочайшее сожаление и желаем вам всего наилучшего в будущем.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ctrTitle"/>
          </p:nvPr>
        </p:nvSpPr>
        <p:spPr>
          <a:xfrm>
            <a:off x="275229" y="579122"/>
            <a:ext cx="6952705" cy="1160796"/>
          </a:xfrm>
        </p:spPr>
        <p:txBody>
          <a:bodyPr/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Пример письма</a:t>
            </a:r>
          </a:p>
        </p:txBody>
      </p:sp>
    </p:spTree>
    <p:extLst>
      <p:ext uri="{BB962C8B-B14F-4D97-AF65-F5344CB8AC3E}">
        <p14:creationId xmlns:p14="http://schemas.microsoft.com/office/powerpoint/2010/main" val="386236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30" y="1365895"/>
            <a:ext cx="4098191" cy="51227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66" y="2874575"/>
            <a:ext cx="4373427" cy="243390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670012" y="867630"/>
            <a:ext cx="93301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Отправка букета цветов с прощальным письмом</a:t>
            </a:r>
          </a:p>
        </p:txBody>
      </p:sp>
    </p:spTree>
    <p:extLst>
      <p:ext uri="{BB962C8B-B14F-4D97-AF65-F5344CB8AC3E}">
        <p14:creationId xmlns:p14="http://schemas.microsoft.com/office/powerpoint/2010/main" val="117390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297820" y="827647"/>
            <a:ext cx="73983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Отправка прощального подарка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571" y="1795743"/>
            <a:ext cx="5719695" cy="348155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383828" y="1983209"/>
            <a:ext cx="7966778" cy="3106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>
              <a:lnSpc>
                <a:spcPct val="107000"/>
              </a:lnSpc>
              <a:spcAft>
                <a:spcPts val="0"/>
              </a:spcAft>
            </a:pPr>
            <a:r>
              <a:rPr lang="ru-RU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Состав:</a:t>
            </a:r>
          </a:p>
          <a:p>
            <a:pPr marL="1257300" lvl="2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Коробка для утешительного подарка;</a:t>
            </a:r>
          </a:p>
          <a:p>
            <a:pPr marL="1257300" lvl="2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Упаковка различных вкусных снеков;</a:t>
            </a:r>
          </a:p>
          <a:p>
            <a:pPr marL="1257300" lvl="2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Подарочная карта в </a:t>
            </a:r>
            <a:r>
              <a:rPr lang="ru-RU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</a:t>
            </a:r>
            <a:r>
              <a:rPr lang="ru-RU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-салон;</a:t>
            </a:r>
          </a:p>
          <a:p>
            <a:pPr marL="1257300" lvl="2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Набор из двух винных бокалов и бутылочки вина;</a:t>
            </a:r>
          </a:p>
          <a:p>
            <a:pPr marL="1257300" lvl="2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Написанное от руки сочувственное послание для покинутого человека; 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 </a:t>
            </a:r>
          </a:p>
          <a:p>
            <a:pPr marL="914400" lvl="1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Пустую коробку с рисунком брошенные смогут наполнить предметами, которые остались у них после ваших отношений – своеобразные “воспоминания” – нижнее белье, общие фото, подаренные безделушки. </a:t>
            </a:r>
          </a:p>
          <a:p>
            <a:pPr lvl="2"/>
            <a:r>
              <a:rPr lang="ru-RU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Коробку с ними можно легко предать пламени.</a:t>
            </a:r>
            <a:r>
              <a:rPr lang="ru-RU" sz="1600" dirty="0"/>
              <a:t> 🔥</a:t>
            </a:r>
            <a:endParaRPr lang="ru-RU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52" y="1868835"/>
            <a:ext cx="1492725" cy="37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6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0" y="494772"/>
            <a:ext cx="9361193" cy="1160796"/>
          </a:xfrm>
        </p:spPr>
        <p:txBody>
          <a:bodyPr/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Технические сведения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89235" y="1809256"/>
            <a:ext cx="4588115" cy="2149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Время для реализации проекта: 2 месяца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Стартовый капитал: 300 000 руб.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Срок окупаемости: 6 месяцев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545871" y="1813052"/>
          <a:ext cx="5563968" cy="1612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Первоначальные расходы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Разработка сайта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100 000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Закупка оборудования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50 000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Итого: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150 000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5545871" y="3712397"/>
          <a:ext cx="5563968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7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Ежемесячные расходы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Зарплата сотрудникам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55 000 руб.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Реклама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15 000 руб.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Расходные материалы (коробки, упаковки, бумага)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50 000 руб.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Итого: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130 000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789235" y="3240880"/>
            <a:ext cx="6096000" cy="12854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Персонал и зарплата: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Менеджер – 35 000 руб.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Курьер – 20 000 руб.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705" y="2965781"/>
            <a:ext cx="2804166" cy="15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0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574923" y="718546"/>
            <a:ext cx="11131588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Почему идея хороша: </a:t>
            </a:r>
            <a:endParaRPr lang="ru-RU" sz="2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74923" y="1119649"/>
            <a:ext cx="10217187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1) Бизнес не требует особых затрат</a:t>
            </a:r>
            <a:b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ru-RU" sz="2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4923" y="1427571"/>
            <a:ext cx="10709979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2) Люди зачастую не могут признаться, что им нужно расстаться</a:t>
            </a:r>
            <a:b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ru-RU" sz="2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74923" y="1746511"/>
            <a:ext cx="10792178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3) Помогает обойти ненужные ссоры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4923" y="2096064"/>
            <a:ext cx="8569077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Почему идея может быть плоха:</a:t>
            </a:r>
            <a:endParaRPr lang="ru-RU" sz="24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74923" y="2471848"/>
            <a:ext cx="8517467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критика со стороны общественности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74923" y="2900210"/>
            <a:ext cx="10053566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Какую проблему решает проект?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74923" y="3307245"/>
            <a:ext cx="817880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Помогает людям разойтись более спокойным и мирным путем.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74923" y="3714209"/>
            <a:ext cx="841022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Как решает проблему?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74923" y="4106494"/>
            <a:ext cx="9748766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Человеку приезжает курьер с грустным лицом и вручает подарок, после чего удивленный получатель открывает и узнает шокирующею новость.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5245" y="4785457"/>
            <a:ext cx="6096000" cy="48750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Для кого?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15245" y="5214352"/>
            <a:ext cx="9832622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Для людей, которым сложно самим признаться </a:t>
            </a:r>
            <a:b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для интровертов</a:t>
            </a:r>
            <a:b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для занятых людей</a:t>
            </a:r>
          </a:p>
        </p:txBody>
      </p:sp>
    </p:spTree>
    <p:extLst>
      <p:ext uri="{BB962C8B-B14F-4D97-AF65-F5344CB8AC3E}">
        <p14:creationId xmlns:p14="http://schemas.microsoft.com/office/powerpoint/2010/main" val="230866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43" y="815114"/>
            <a:ext cx="7117285" cy="5097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38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716369" y="2693385"/>
            <a:ext cx="498646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На курсах учат плавать, но не просто кролем или брассом, а с натянутым на ноги хвостом. 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ctrTitle"/>
          </p:nvPr>
        </p:nvSpPr>
        <p:spPr>
          <a:xfrm>
            <a:off x="0" y="494772"/>
            <a:ext cx="9361193" cy="1160796"/>
          </a:xfrm>
        </p:spPr>
        <p:txBody>
          <a:bodyPr/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Услуги агентства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813CB0-E1D2-1367-8174-1796B010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9" y="2150340"/>
            <a:ext cx="4389120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4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0" y="494772"/>
            <a:ext cx="9361193" cy="1160796"/>
          </a:xfrm>
        </p:spPr>
        <p:txBody>
          <a:bodyPr/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Технические сведения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72115" y="1899760"/>
            <a:ext cx="6096000" cy="17027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Бизнес для будущих миллиардеров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Инвестиции:  от 55000 руб.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Окупаемость: от 3 месяцев.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C0407D0-D9DF-1778-74B7-E25593434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15" y="3846726"/>
            <a:ext cx="3408680" cy="24032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5478DCA-6FB7-3379-303A-A58AA42A8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55" y="1899760"/>
            <a:ext cx="5965371" cy="335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2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574922" y="298931"/>
            <a:ext cx="11131588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Почему идея хороша: </a:t>
            </a:r>
            <a:endParaRPr lang="ru-RU" sz="2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74922" y="726181"/>
            <a:ext cx="11706511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Разнообразие отдыха, веселое времяпровождение, или же возможности семьям отдохнуть от детей</a:t>
            </a:r>
            <a:b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ru-RU" sz="2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4922" y="1071420"/>
            <a:ext cx="8569077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Почему идея может быть плоха:</a:t>
            </a:r>
            <a:endParaRPr lang="ru-RU" sz="24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74922" y="1523054"/>
            <a:ext cx="8517467" cy="838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Риск нанесения вреда для здоровья или жизни потенциальным клиентам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Сезонный бизнес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74922" y="2298966"/>
            <a:ext cx="10053566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Какую проблему решает проект?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74922" y="2768966"/>
            <a:ext cx="817880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Осуществление детской мечты и хорошее проведение досуга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74922" y="3124915"/>
            <a:ext cx="841022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Как решает проблему?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74922" y="3600342"/>
            <a:ext cx="9748766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Правильно подобранные реквизит и атмосфера позволяют ощутить волшебство и удовольствие. 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5245" y="4336697"/>
            <a:ext cx="6096000" cy="48750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Для кого?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15245" y="4775842"/>
            <a:ext cx="9832622" cy="1702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молодых пар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для семей с детьми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для детей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людей, не умеющих плавать </a:t>
            </a:r>
          </a:p>
        </p:txBody>
      </p:sp>
    </p:spTree>
    <p:extLst>
      <p:ext uri="{BB962C8B-B14F-4D97-AF65-F5344CB8AC3E}">
        <p14:creationId xmlns:p14="http://schemas.microsoft.com/office/powerpoint/2010/main" val="84453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9F569F-5347-F669-80F5-0785E8D7C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91" y="1359191"/>
            <a:ext cx="7665960" cy="41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6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466"/>
            <a:ext cx="9144000" cy="2387600"/>
          </a:xfrm>
        </p:spPr>
        <p:txBody>
          <a:bodyPr/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Аутсорсинг носков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EEA5CE-809B-2143-5B95-1C9FD4B38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016715"/>
            <a:ext cx="4282440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9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416731" y="2368730"/>
            <a:ext cx="64965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Предлагает всем желающим подписку на носки: с определенной периодичностью курьер доставляет подписчику упаковку свежих носков.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ctrTitle"/>
          </p:nvPr>
        </p:nvSpPr>
        <p:spPr>
          <a:xfrm>
            <a:off x="0" y="494772"/>
            <a:ext cx="9361193" cy="1160796"/>
          </a:xfrm>
        </p:spPr>
        <p:txBody>
          <a:bodyPr/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Услуги агентства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C05FD0-FC23-CF71-2FE5-04EBE8427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51" y="2150340"/>
            <a:ext cx="2997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2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7618DC-1254-57D0-871A-02119CF68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80" y="0"/>
            <a:ext cx="5715000" cy="5715000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0" y="494772"/>
            <a:ext cx="9361193" cy="1160796"/>
          </a:xfrm>
        </p:spPr>
        <p:txBody>
          <a:bodyPr/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Технические сведения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72115" y="1899760"/>
            <a:ext cx="6096000" cy="30200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Для запуска 2 280 000 рублей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Производительность – 1000 пар носков за 12 часов. Оптовая цена 10 рублей. У носков с оригинальным рисунком она в четыре раза выше.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Доход 500 000 рублей в месяц.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Восстановление около года. При правильном подходе к продажам прибыль может значительно увеличиться.</a:t>
            </a:r>
          </a:p>
        </p:txBody>
      </p:sp>
    </p:spTree>
    <p:extLst>
      <p:ext uri="{BB962C8B-B14F-4D97-AF65-F5344CB8AC3E}">
        <p14:creationId xmlns:p14="http://schemas.microsoft.com/office/powerpoint/2010/main" val="43293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574923" y="718546"/>
            <a:ext cx="11131588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Почему идея хороша: </a:t>
            </a:r>
            <a:endParaRPr lang="ru-RU" sz="2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74923" y="1119649"/>
            <a:ext cx="10217187" cy="1600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экономия времени, сил и немного денег         подписочный режим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индивидуальные заказы                                        дизайн вещей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ru-RU" sz="2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4923" y="2096064"/>
            <a:ext cx="8569077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Почему идея может быть плоха:</a:t>
            </a:r>
            <a:endParaRPr lang="ru-RU" sz="24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74923" y="2471848"/>
            <a:ext cx="11512574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цена    скорость предоставление услуги    риск некачественного товара     риск банкротства компании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74923" y="2900210"/>
            <a:ext cx="10053566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Какую проблему решает проект?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74923" y="3307245"/>
            <a:ext cx="817880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Поиск приличной пары носков в доме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74923" y="3714209"/>
            <a:ext cx="841022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Как решает проблему?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74923" y="4106494"/>
            <a:ext cx="9748766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Человеку приезжает курьер с грустным лицом и вручает носки.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5245" y="4526905"/>
            <a:ext cx="6096000" cy="48750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Для кого?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15245" y="4919992"/>
            <a:ext cx="9832622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Для всех людей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912627C-21F6-378F-F80D-67C898347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7410">
            <a:off x="8052492" y="4279583"/>
            <a:ext cx="2456225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2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618</Words>
  <Application>Microsoft Office PowerPoint</Application>
  <PresentationFormat>Широкоэкранный</PresentationFormat>
  <Paragraphs>94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Symbol</vt:lpstr>
      <vt:lpstr>Тема Office</vt:lpstr>
      <vt:lpstr>Курсы русалок</vt:lpstr>
      <vt:lpstr>Услуги агентства</vt:lpstr>
      <vt:lpstr>Технические сведения</vt:lpstr>
      <vt:lpstr>Презентация PowerPoint</vt:lpstr>
      <vt:lpstr>Презентация PowerPoint</vt:lpstr>
      <vt:lpstr>Аутсорсинг носков </vt:lpstr>
      <vt:lpstr>Услуги агентства</vt:lpstr>
      <vt:lpstr>Технические сведения</vt:lpstr>
      <vt:lpstr>Презентация PowerPoint</vt:lpstr>
      <vt:lpstr>Презентация PowerPoint</vt:lpstr>
      <vt:lpstr>Агентство по расставаниям</vt:lpstr>
      <vt:lpstr>Презентация PowerPoint</vt:lpstr>
      <vt:lpstr>Услуги агентства</vt:lpstr>
      <vt:lpstr>Пример письма</vt:lpstr>
      <vt:lpstr>Презентация PowerPoint</vt:lpstr>
      <vt:lpstr>Презентация PowerPoint</vt:lpstr>
      <vt:lpstr>Технические сведения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Агентство по расставаниям</dc:title>
  <dc:creator>Danik</dc:creator>
  <cp:lastModifiedBy>DnsOffice21 DnsOffice21</cp:lastModifiedBy>
  <cp:revision>20</cp:revision>
  <dcterms:created xsi:type="dcterms:W3CDTF">2023-02-28T17:23:45Z</dcterms:created>
  <dcterms:modified xsi:type="dcterms:W3CDTF">2023-03-01T10:59:54Z</dcterms:modified>
</cp:coreProperties>
</file>